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1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32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tory 11">
            <a:extLst>
              <a:ext uri="{FF2B5EF4-FFF2-40B4-BE49-F238E27FC236}">
                <a16:creationId xmlns:a16="http://schemas.microsoft.com/office/drawing/2014/main" id="{54863FA2-764A-4915-9069-6EE00BA8A9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2F58F85-8451-2F4C-97FC-B16FC4A403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80"/>
    </mc:Choice>
    <mc:Fallback>
      <p:transition spd="slow" advTm="7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Story 111">
            <a:extLst>
              <a:ext uri="{FF2B5EF4-FFF2-40B4-BE49-F238E27FC236}">
                <a16:creationId xmlns:a16="http://schemas.microsoft.com/office/drawing/2014/main" id="{B32BE5C4-C8FD-445B-9E5C-B43A63C7E8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81DE749-C1FF-294C-ACCE-09C342A2A1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061"/>
    </mc:Choice>
    <mc:Fallback>
      <p:transition spd="slow" advTm="52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Story 112">
            <a:extLst>
              <a:ext uri="{FF2B5EF4-FFF2-40B4-BE49-F238E27FC236}">
                <a16:creationId xmlns:a16="http://schemas.microsoft.com/office/drawing/2014/main" id="{B94AE7E2-BEAC-4857-AFCB-F9E3E8E0B2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7087268-1A53-0742-91E1-B340D085F8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44"/>
    </mc:Choice>
    <mc:Fallback>
      <p:transition spd="slow" advTm="26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Story 114">
            <a:extLst>
              <a:ext uri="{FF2B5EF4-FFF2-40B4-BE49-F238E27FC236}">
                <a16:creationId xmlns:a16="http://schemas.microsoft.com/office/drawing/2014/main" id="{3A659CC7-CBC3-472D-B123-F5CAEF95FB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98B0687-40DF-024C-902E-514B5FF8DF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B79DBCD-0765-344E-9887-1430C1E94B50}"/>
              </a:ext>
            </a:extLst>
          </p:cNvPr>
          <p:cNvSpPr/>
          <p:nvPr/>
        </p:nvSpPr>
        <p:spPr>
          <a:xfrm>
            <a:off x="3818964" y="6299200"/>
            <a:ext cx="75154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LINK :- https://</a:t>
            </a:r>
            <a:r>
              <a:rPr lang="en-US" sz="1400" dirty="0" err="1"/>
              <a:t>drive.google.com</a:t>
            </a:r>
            <a:r>
              <a:rPr lang="en-US" sz="1400" dirty="0"/>
              <a:t>/</a:t>
            </a:r>
            <a:r>
              <a:rPr lang="en-US" sz="1400" dirty="0" err="1"/>
              <a:t>open?id</a:t>
            </a:r>
            <a:r>
              <a:rPr lang="en-US" sz="1400" dirty="0"/>
              <a:t>=1gM0URJOZjdcrL438yd4PJVdz5a-a8UN8</a:t>
            </a:r>
          </a:p>
        </p:txBody>
      </p:sp>
    </p:spTree>
    <p:extLst>
      <p:ext uri="{BB962C8B-B14F-4D97-AF65-F5344CB8AC3E}">
        <p14:creationId xmlns:p14="http://schemas.microsoft.com/office/powerpoint/2010/main" val="2817561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43"/>
    </mc:Choice>
    <mc:Fallback>
      <p:transition spd="slow" advTm="15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Story 113">
            <a:extLst>
              <a:ext uri="{FF2B5EF4-FFF2-40B4-BE49-F238E27FC236}">
                <a16:creationId xmlns:a16="http://schemas.microsoft.com/office/drawing/2014/main" id="{B038D64B-AE38-4CAF-8BC1-9C47E891DA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 descr="Story 114">
            <a:extLst>
              <a:ext uri="{FF2B5EF4-FFF2-40B4-BE49-F238E27FC236}">
                <a16:creationId xmlns:a16="http://schemas.microsoft.com/office/drawing/2014/main" id="{C27C2687-FB7D-46D0-B51C-BEC587D95C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EC329FA-0ACF-3F40-BF17-B29F2D03D3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51"/>
    </mc:Choice>
    <mc:Fallback>
      <p:transition spd="slow" advTm="5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Story 12">
            <a:extLst>
              <a:ext uri="{FF2B5EF4-FFF2-40B4-BE49-F238E27FC236}">
                <a16:creationId xmlns:a16="http://schemas.microsoft.com/office/drawing/2014/main" id="{CBCD4211-56B1-47B0-8C55-8CA9A8826B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356F6B9-C2C1-D54A-BD46-0C4084EB2F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534"/>
    </mc:Choice>
    <mc:Fallback>
      <p:transition spd="slow" advTm="58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Story 13">
            <a:extLst>
              <a:ext uri="{FF2B5EF4-FFF2-40B4-BE49-F238E27FC236}">
                <a16:creationId xmlns:a16="http://schemas.microsoft.com/office/drawing/2014/main" id="{371A3E0E-75DF-474C-B7CD-8F9E071F03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037F064-6356-3744-8A2C-A9507A5B15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14"/>
    </mc:Choice>
    <mc:Fallback>
      <p:transition spd="slow" advTm="6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Story 14">
            <a:extLst>
              <a:ext uri="{FF2B5EF4-FFF2-40B4-BE49-F238E27FC236}">
                <a16:creationId xmlns:a16="http://schemas.microsoft.com/office/drawing/2014/main" id="{CB10E4D8-CA84-4B49-883B-B987D90F89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1E245BA-1B7C-EA48-B9A5-6A3F29946B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44"/>
    </mc:Choice>
    <mc:Fallback>
      <p:transition spd="slow" advTm="17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Story 15">
            <a:extLst>
              <a:ext uri="{FF2B5EF4-FFF2-40B4-BE49-F238E27FC236}">
                <a16:creationId xmlns:a16="http://schemas.microsoft.com/office/drawing/2014/main" id="{4309C283-0857-4A46-B40F-5DB670E1DB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FA5A0D6-C44A-3C46-AE29-2DCA53FD52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15"/>
    </mc:Choice>
    <mc:Fallback>
      <p:transition spd="slow" advTm="14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Story 16">
            <a:extLst>
              <a:ext uri="{FF2B5EF4-FFF2-40B4-BE49-F238E27FC236}">
                <a16:creationId xmlns:a16="http://schemas.microsoft.com/office/drawing/2014/main" id="{0F136A95-6B45-4C91-9EB9-196E2EFDB8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C2F8968-0F86-3147-8D77-2889585249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01"/>
    </mc:Choice>
    <mc:Fallback>
      <p:transition spd="slow" advTm="24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Story 17">
            <a:extLst>
              <a:ext uri="{FF2B5EF4-FFF2-40B4-BE49-F238E27FC236}">
                <a16:creationId xmlns:a16="http://schemas.microsoft.com/office/drawing/2014/main" id="{3BBABBA5-A3AA-490C-BE3F-82F99E1167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1F28DF4-7DA2-DB48-B2A9-FBE889FFCC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61"/>
    </mc:Choice>
    <mc:Fallback>
      <p:transition spd="slow" advTm="15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Story 19">
            <a:extLst>
              <a:ext uri="{FF2B5EF4-FFF2-40B4-BE49-F238E27FC236}">
                <a16:creationId xmlns:a16="http://schemas.microsoft.com/office/drawing/2014/main" id="{C7B101F1-78AC-4913-B955-32AD95B14B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9B45A46-1C14-764A-ABE3-BDE9EA7A1D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91"/>
    </mc:Choice>
    <mc:Fallback>
      <p:transition spd="slow" advTm="395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Story 110">
            <a:extLst>
              <a:ext uri="{FF2B5EF4-FFF2-40B4-BE49-F238E27FC236}">
                <a16:creationId xmlns:a16="http://schemas.microsoft.com/office/drawing/2014/main" id="{F1D880BB-E2A4-430C-9563-B1EED7364A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78361F2-CC8E-D54D-9988-B21039E947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89"/>
    </mc:Choice>
    <mc:Fallback>
      <p:transition spd="slow" advTm="23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15</Words>
  <Application>Microsoft Macintosh PowerPoint</Application>
  <PresentationFormat>Widescreen</PresentationFormat>
  <Paragraphs>1</Paragraphs>
  <Slides>14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Microsoft Office User</cp:lastModifiedBy>
  <cp:revision>3</cp:revision>
  <dcterms:created xsi:type="dcterms:W3CDTF">2020-05-17T10:45:19Z</dcterms:created>
  <dcterms:modified xsi:type="dcterms:W3CDTF">2020-05-17T12:06:59Z</dcterms:modified>
</cp:coreProperties>
</file>

<file path=docProps/thumbnail.jpeg>
</file>